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9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08469F3-110B-4B8C-BB6C-FC799EDC60FF}" type="datetimeFigureOut">
              <a:rPr lang="fa-IR" smtClean="0"/>
              <a:pPr/>
              <a:t>12/06/1435</a:t>
            </a:fld>
            <a:endParaRPr lang="fa-IR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1283515-3B4C-40F1-BAE5-1C63BCC36F39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هوالمصور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4214818"/>
            <a:ext cx="7772400" cy="91440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fa-IR" sz="4000" b="1" dirty="0" smtClean="0"/>
              <a:t>انواع رتینوپاتی و اصول مراقبتی آن</a:t>
            </a:r>
            <a:endParaRPr lang="fa-IR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رتیتوپاتی نوزادان نارس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عوامل خطر</a:t>
            </a:r>
            <a:endParaRPr lang="fa-IR" sz="3200" dirty="0"/>
          </a:p>
        </p:txBody>
      </p:sp>
      <p:sp>
        <p:nvSpPr>
          <p:cNvPr id="4" name="Rectangle 3"/>
          <p:cNvSpPr/>
          <p:nvPr/>
        </p:nvSpPr>
        <p:spPr>
          <a:xfrm>
            <a:off x="2786050" y="1500174"/>
            <a:ext cx="41434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/>
              <a:t>وزن کم</a:t>
            </a:r>
            <a:endParaRPr lang="fa-IR" sz="2800" dirty="0"/>
          </a:p>
        </p:txBody>
      </p:sp>
      <p:sp>
        <p:nvSpPr>
          <p:cNvPr id="5" name="Rectangle 4"/>
          <p:cNvSpPr/>
          <p:nvPr/>
        </p:nvSpPr>
        <p:spPr>
          <a:xfrm>
            <a:off x="2857488" y="2500306"/>
            <a:ext cx="41434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/>
              <a:t>نارس بودن</a:t>
            </a:r>
            <a:endParaRPr lang="fa-IR" sz="2800" dirty="0"/>
          </a:p>
        </p:txBody>
      </p:sp>
      <p:sp>
        <p:nvSpPr>
          <p:cNvPr id="6" name="Rectangle 5"/>
          <p:cNvSpPr/>
          <p:nvPr/>
        </p:nvSpPr>
        <p:spPr>
          <a:xfrm>
            <a:off x="2857488" y="3571876"/>
            <a:ext cx="41434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/>
              <a:t>مصرف اکسیژن در انکوباتور</a:t>
            </a:r>
            <a:endParaRPr lang="fa-I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علایم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نگه داشتن اجسام نزدیک چشم</a:t>
            </a:r>
          </a:p>
          <a:p>
            <a:r>
              <a:rPr lang="fa-IR" sz="3200" dirty="0" smtClean="0"/>
              <a:t>مشکل در دیدن در فواصل دور</a:t>
            </a:r>
          </a:p>
          <a:p>
            <a:r>
              <a:rPr lang="fa-IR" sz="3200" dirty="0" smtClean="0"/>
              <a:t>بستن و تنگ کردن یک چشم</a:t>
            </a:r>
          </a:p>
          <a:p>
            <a:r>
              <a:rPr lang="fa-IR" sz="3200" dirty="0" smtClean="0"/>
              <a:t>بی میلی به استفاده از یک چشم</a:t>
            </a:r>
          </a:p>
          <a:p>
            <a:r>
              <a:rPr lang="fa-IR" sz="3200" dirty="0" smtClean="0"/>
              <a:t>ضعف دید</a:t>
            </a:r>
          </a:p>
          <a:p>
            <a:r>
              <a:rPr lang="fa-IR" sz="3200" dirty="0" smtClean="0"/>
              <a:t>افت ناگهانی دید</a:t>
            </a:r>
          </a:p>
          <a:p>
            <a:r>
              <a:rPr lang="fa-IR" sz="3200" dirty="0" smtClean="0"/>
              <a:t>انحراف چشم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تشخیص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معاینات دوره ای چشم در نوزادان مستعد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درمان با لیزر</a:t>
            </a:r>
          </a:p>
          <a:p>
            <a:endParaRPr lang="fa-IR" sz="3200" dirty="0" smtClean="0"/>
          </a:p>
          <a:p>
            <a:r>
              <a:rPr lang="fa-IR" sz="3200" dirty="0" smtClean="0"/>
              <a:t>ویترورتینال</a:t>
            </a:r>
          </a:p>
          <a:p>
            <a:endParaRPr lang="fa-IR" sz="3200" dirty="0" smtClean="0"/>
          </a:p>
          <a:p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/>
              <a:t>باتشکر</a:t>
            </a:r>
            <a:endParaRPr lang="fa-IR" dirty="0"/>
          </a:p>
        </p:txBody>
      </p:sp>
      <p:pic>
        <p:nvPicPr>
          <p:cNvPr id="4" name="Content Placeholder 3" descr="RFF6V0CAL3BA7CCAGPKKJLCAKP0644CAT39G2VCAIYVA58CA7X9XMACAZLBKR9CA47E13RCAOXYQJPCA407SQECAKUT6PZCAFQPOX7CA46IW9QCAMOSET2CA3V9E49CA8QTD75CAC8PVUGCABN8I7UCAPOEQR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428604"/>
            <a:ext cx="8429684" cy="457203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رتینوپاتی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اختلالی است که باعث آسیب به شبکیه می شود</a:t>
            </a:r>
          </a:p>
          <a:p>
            <a:endParaRPr lang="fa-IR" sz="3200" dirty="0" smtClean="0"/>
          </a:p>
          <a:p>
            <a:r>
              <a:rPr lang="fa-IR" sz="3200" dirty="0" smtClean="0"/>
              <a:t>2نوع دارد:</a:t>
            </a:r>
            <a:r>
              <a:rPr lang="fa-IR" dirty="0" smtClean="0"/>
              <a:t>1</a:t>
            </a:r>
            <a:r>
              <a:rPr lang="fa-IR" sz="2400" dirty="0" smtClean="0"/>
              <a:t>) دیابتی           2) رتینوپاتی نوزادان نارس</a:t>
            </a:r>
          </a:p>
          <a:p>
            <a:endParaRPr lang="fa-IR" sz="2400" dirty="0" smtClean="0"/>
          </a:p>
          <a:p>
            <a:r>
              <a:rPr lang="fa-IR" sz="3200" dirty="0" smtClean="0"/>
              <a:t>از مهمترین علت کوری در جهان غرب در میان افراد فعال جامعه به شمار می آید.</a:t>
            </a:r>
          </a:p>
          <a:p>
            <a:endParaRPr lang="fa-IR" sz="2400" dirty="0" smtClean="0"/>
          </a:p>
          <a:p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عوامل خطرساز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استعمال دخانیات</a:t>
            </a:r>
          </a:p>
          <a:p>
            <a:endParaRPr lang="fa-IR" sz="3200" dirty="0" smtClean="0"/>
          </a:p>
          <a:p>
            <a:r>
              <a:rPr lang="fa-IR" sz="3200" dirty="0" smtClean="0"/>
              <a:t>هایپرگلیسمی</a:t>
            </a:r>
          </a:p>
          <a:p>
            <a:endParaRPr lang="fa-IR" sz="3200" dirty="0" smtClean="0"/>
          </a:p>
          <a:p>
            <a:r>
              <a:rPr lang="fa-IR" sz="3200" dirty="0" smtClean="0"/>
              <a:t>هایپرکلسترومی</a:t>
            </a:r>
          </a:p>
          <a:p>
            <a:endParaRPr lang="fa-IR" sz="3200" dirty="0" smtClean="0"/>
          </a:p>
          <a:p>
            <a:r>
              <a:rPr lang="fa-IR" sz="3200" dirty="0" smtClean="0"/>
              <a:t>هایپرتانسیون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رتینوپاتی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غیر پرولیفراتیو</a:t>
            </a:r>
          </a:p>
          <a:p>
            <a:endParaRPr lang="fa-IR" sz="3200" dirty="0" smtClean="0"/>
          </a:p>
          <a:p>
            <a:r>
              <a:rPr lang="fa-IR" sz="3200" dirty="0" smtClean="0"/>
              <a:t>ماکولوپاتی</a:t>
            </a:r>
          </a:p>
          <a:p>
            <a:endParaRPr lang="fa-IR" sz="3200" dirty="0" smtClean="0"/>
          </a:p>
          <a:p>
            <a:r>
              <a:rPr lang="fa-IR" sz="3200" dirty="0" smtClean="0"/>
              <a:t>پرولیفراتیو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علایم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تاری دید</a:t>
            </a:r>
          </a:p>
          <a:p>
            <a:endParaRPr lang="fa-IR" sz="3200" dirty="0" smtClean="0"/>
          </a:p>
          <a:p>
            <a:r>
              <a:rPr lang="fa-IR" sz="3200" dirty="0" smtClean="0"/>
              <a:t>وجود لکه های تیره در هنگام دید</a:t>
            </a:r>
          </a:p>
          <a:p>
            <a:endParaRPr lang="fa-IR" sz="3200" dirty="0" smtClean="0"/>
          </a:p>
          <a:p>
            <a:r>
              <a:rPr lang="fa-IR" sz="3200" dirty="0" smtClean="0"/>
              <a:t>از بین رفتن بینایی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دید فرد طبیعی</a:t>
            </a:r>
            <a:endParaRPr lang="fa-IR" dirty="0"/>
          </a:p>
        </p:txBody>
      </p:sp>
      <p:pic>
        <p:nvPicPr>
          <p:cNvPr id="4" name="Content Placeholder 3" descr="720px-Eye_disease_simulation,_normal_vis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785794"/>
            <a:ext cx="7500989" cy="392909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دید فرد مبتلا به رتینوپاتی</a:t>
            </a:r>
            <a:endParaRPr lang="fa-IR" dirty="0"/>
          </a:p>
        </p:txBody>
      </p:sp>
      <p:pic>
        <p:nvPicPr>
          <p:cNvPr id="4" name="Content Placeholder 3" descr="800px-Eye_disease_simulation,_diabetic_retinopath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928670"/>
            <a:ext cx="7268411" cy="414340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تشخیص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معاینات دوره ای چشم</a:t>
            </a:r>
          </a:p>
          <a:p>
            <a:endParaRPr lang="fa-IR" sz="3200" dirty="0" smtClean="0"/>
          </a:p>
          <a:p>
            <a:r>
              <a:rPr lang="fa-IR" sz="3200" dirty="0" smtClean="0"/>
              <a:t>عکس رنگی و آنژیوگرافی با فلوئورسنت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جراحی با لیزر</a:t>
            </a:r>
          </a:p>
          <a:p>
            <a:endParaRPr lang="fa-IR" sz="3200" dirty="0" smtClean="0"/>
          </a:p>
          <a:p>
            <a:r>
              <a:rPr lang="fa-IR" sz="3200" dirty="0" smtClean="0"/>
              <a:t>ویترکتومی</a:t>
            </a:r>
          </a:p>
          <a:p>
            <a:endParaRPr lang="fa-IR" sz="3200" dirty="0" smtClean="0"/>
          </a:p>
          <a:p>
            <a:r>
              <a:rPr lang="fa-IR" sz="3200" dirty="0" smtClean="0"/>
              <a:t>کرایوتراپی</a:t>
            </a:r>
          </a:p>
          <a:p>
            <a:endParaRPr lang="fa-IR" sz="3200" dirty="0" smtClean="0"/>
          </a:p>
          <a:p>
            <a:r>
              <a:rPr lang="fa-IR" sz="3200" dirty="0" smtClean="0"/>
              <a:t>ترمیم شبکیه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45</TotalTime>
  <Words>156</Words>
  <Application>Microsoft Office PowerPoint</Application>
  <PresentationFormat>On-screen Show (4:3)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Aspect</vt:lpstr>
      <vt:lpstr>هوالمصور</vt:lpstr>
      <vt:lpstr>رتینوپاتی</vt:lpstr>
      <vt:lpstr>عوامل خطرساز</vt:lpstr>
      <vt:lpstr>مراحل رتینوپاتی</vt:lpstr>
      <vt:lpstr>علایم</vt:lpstr>
      <vt:lpstr>دید فرد طبیعی</vt:lpstr>
      <vt:lpstr>دید فرد مبتلا به رتینوپاتی</vt:lpstr>
      <vt:lpstr>تشخیص</vt:lpstr>
      <vt:lpstr>درمان</vt:lpstr>
      <vt:lpstr>رتیتوپاتی نوزادان نارس</vt:lpstr>
      <vt:lpstr>علایم</vt:lpstr>
      <vt:lpstr>تشخیص</vt:lpstr>
      <vt:lpstr>درمان</vt:lpstr>
      <vt:lpstr>باتشکر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هوالمصور</dc:title>
  <dc:creator>Yekta</dc:creator>
  <cp:lastModifiedBy>Yekta</cp:lastModifiedBy>
  <cp:revision>6</cp:revision>
  <dcterms:created xsi:type="dcterms:W3CDTF">2014-09-30T13:44:03Z</dcterms:created>
  <dcterms:modified xsi:type="dcterms:W3CDTF">2014-09-30T15:48:31Z</dcterms:modified>
</cp:coreProperties>
</file>